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753600" cy="7315200"/>
  <p:notesSz cx="6858000" cy="9144000"/>
  <p:embeddedFontLst>
    <p:embeddedFont>
      <p:font typeface="Arimo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Arial 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2" d="100"/>
          <a:sy n="102" d="100"/>
        </p:scale>
        <p:origin x="169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20907" y="2255930"/>
            <a:ext cx="5950191" cy="963435"/>
            <a:chOff x="0" y="0"/>
            <a:chExt cx="7933588" cy="1284580"/>
          </a:xfrm>
        </p:grpSpPr>
        <p:sp>
          <p:nvSpPr>
            <p:cNvPr id="3" name="Freeform 3" descr="Image"/>
            <p:cNvSpPr/>
            <p:nvPr/>
          </p:nvSpPr>
          <p:spPr>
            <a:xfrm>
              <a:off x="0" y="0"/>
              <a:ext cx="7933563" cy="1284605"/>
            </a:xfrm>
            <a:custGeom>
              <a:avLst/>
              <a:gdLst/>
              <a:ahLst/>
              <a:cxnLst/>
              <a:rect l="l" t="t" r="r" b="b"/>
              <a:pathLst>
                <a:path w="7933563" h="1284605">
                  <a:moveTo>
                    <a:pt x="0" y="0"/>
                  </a:moveTo>
                  <a:lnTo>
                    <a:pt x="7933563" y="0"/>
                  </a:lnTo>
                  <a:lnTo>
                    <a:pt x="7933563" y="1284605"/>
                  </a:lnTo>
                  <a:lnTo>
                    <a:pt x="0" y="1284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598" r="-599" b="1"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772" y="4591355"/>
            <a:ext cx="3170025" cy="2737037"/>
            <a:chOff x="0" y="0"/>
            <a:chExt cx="4226700" cy="36493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26687" cy="3649345"/>
            </a:xfrm>
            <a:custGeom>
              <a:avLst/>
              <a:gdLst/>
              <a:ahLst/>
              <a:cxnLst/>
              <a:rect l="l" t="t" r="r" b="b"/>
              <a:pathLst>
                <a:path w="4226687" h="3649345">
                  <a:moveTo>
                    <a:pt x="9017" y="0"/>
                  </a:moveTo>
                  <a:lnTo>
                    <a:pt x="4217670" y="0"/>
                  </a:lnTo>
                  <a:cubicBezTo>
                    <a:pt x="4222623" y="0"/>
                    <a:pt x="4226687" y="4064"/>
                    <a:pt x="4226687" y="9017"/>
                  </a:cubicBezTo>
                  <a:lnTo>
                    <a:pt x="4226687" y="3640328"/>
                  </a:lnTo>
                  <a:cubicBezTo>
                    <a:pt x="4226687" y="3645281"/>
                    <a:pt x="4222623" y="3649345"/>
                    <a:pt x="4217670" y="3649345"/>
                  </a:cubicBezTo>
                  <a:lnTo>
                    <a:pt x="9017" y="3649345"/>
                  </a:lnTo>
                  <a:cubicBezTo>
                    <a:pt x="4064" y="3649345"/>
                    <a:pt x="0" y="3645281"/>
                    <a:pt x="0" y="3640328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3640328"/>
                  </a:lnTo>
                  <a:lnTo>
                    <a:pt x="9017" y="3640328"/>
                  </a:lnTo>
                  <a:lnTo>
                    <a:pt x="9017" y="3631311"/>
                  </a:lnTo>
                  <a:lnTo>
                    <a:pt x="4217670" y="3631311"/>
                  </a:lnTo>
                  <a:lnTo>
                    <a:pt x="4217670" y="3640328"/>
                  </a:lnTo>
                  <a:lnTo>
                    <a:pt x="4208653" y="3640328"/>
                  </a:lnTo>
                  <a:lnTo>
                    <a:pt x="4208653" y="9017"/>
                  </a:lnTo>
                  <a:lnTo>
                    <a:pt x="4217670" y="9017"/>
                  </a:lnTo>
                  <a:lnTo>
                    <a:pt x="4217670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6772" y="1732159"/>
            <a:ext cx="3170025" cy="2872740"/>
            <a:chOff x="0" y="0"/>
            <a:chExt cx="4226700" cy="38303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26687" cy="3830320"/>
            </a:xfrm>
            <a:custGeom>
              <a:avLst/>
              <a:gdLst/>
              <a:ahLst/>
              <a:cxnLst/>
              <a:rect l="l" t="t" r="r" b="b"/>
              <a:pathLst>
                <a:path w="4226687" h="3830320">
                  <a:moveTo>
                    <a:pt x="9017" y="0"/>
                  </a:moveTo>
                  <a:lnTo>
                    <a:pt x="4217670" y="0"/>
                  </a:lnTo>
                  <a:cubicBezTo>
                    <a:pt x="4222623" y="0"/>
                    <a:pt x="4226687" y="4064"/>
                    <a:pt x="4226687" y="9017"/>
                  </a:cubicBezTo>
                  <a:lnTo>
                    <a:pt x="4226687" y="3821303"/>
                  </a:lnTo>
                  <a:cubicBezTo>
                    <a:pt x="4226687" y="3826256"/>
                    <a:pt x="4222623" y="3830320"/>
                    <a:pt x="4217670" y="3830320"/>
                  </a:cubicBezTo>
                  <a:lnTo>
                    <a:pt x="9017" y="3830320"/>
                  </a:lnTo>
                  <a:cubicBezTo>
                    <a:pt x="4064" y="3830320"/>
                    <a:pt x="0" y="3826256"/>
                    <a:pt x="0" y="3821303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3821303"/>
                  </a:lnTo>
                  <a:lnTo>
                    <a:pt x="9017" y="3821303"/>
                  </a:lnTo>
                  <a:lnTo>
                    <a:pt x="9017" y="3812286"/>
                  </a:lnTo>
                  <a:lnTo>
                    <a:pt x="4217670" y="3812286"/>
                  </a:lnTo>
                  <a:lnTo>
                    <a:pt x="4217670" y="3821303"/>
                  </a:lnTo>
                  <a:lnTo>
                    <a:pt x="4208653" y="3821303"/>
                  </a:lnTo>
                  <a:lnTo>
                    <a:pt x="4208653" y="9017"/>
                  </a:lnTo>
                  <a:lnTo>
                    <a:pt x="4217670" y="9017"/>
                  </a:lnTo>
                  <a:lnTo>
                    <a:pt x="4217670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849325" y="5956811"/>
            <a:ext cx="1142952" cy="222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2"/>
              </a:lnSpc>
            </a:pPr>
            <a:r>
              <a:rPr lang="en-US" sz="1279">
                <a:solidFill>
                  <a:srgbClr val="003767"/>
                </a:solidFill>
                <a:latin typeface="Arial"/>
                <a:ea typeface="Arial"/>
                <a:cs typeface="Arial"/>
                <a:sym typeface="Arial"/>
              </a:rPr>
              <a:t>foto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49325" y="2934062"/>
            <a:ext cx="1142952" cy="222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2"/>
              </a:lnSpc>
            </a:pPr>
            <a:r>
              <a:rPr lang="en-US" sz="1279">
                <a:solidFill>
                  <a:srgbClr val="003767"/>
                </a:solidFill>
                <a:latin typeface="Arial"/>
                <a:ea typeface="Arial"/>
                <a:cs typeface="Arial"/>
                <a:sym typeface="Arial"/>
              </a:rPr>
              <a:t>foto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4518898" y="614010"/>
            <a:ext cx="13545" cy="455409"/>
            <a:chOff x="0" y="0"/>
            <a:chExt cx="18059" cy="607212"/>
          </a:xfrm>
        </p:grpSpPr>
        <p:sp>
          <p:nvSpPr>
            <p:cNvPr id="9" name="Freeform 9"/>
            <p:cNvSpPr/>
            <p:nvPr/>
          </p:nvSpPr>
          <p:spPr>
            <a:xfrm>
              <a:off x="0" y="9017"/>
              <a:ext cx="18034" cy="589153"/>
            </a:xfrm>
            <a:custGeom>
              <a:avLst/>
              <a:gdLst/>
              <a:ahLst/>
              <a:cxnLst/>
              <a:rect l="l" t="t" r="r" b="b"/>
              <a:pathLst>
                <a:path w="18034" h="589153">
                  <a:moveTo>
                    <a:pt x="18034" y="0"/>
                  </a:moveTo>
                  <a:lnTo>
                    <a:pt x="18034" y="589153"/>
                  </a:lnTo>
                  <a:lnTo>
                    <a:pt x="0" y="589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767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461886" y="607495"/>
            <a:ext cx="2466051" cy="405955"/>
            <a:chOff x="0" y="0"/>
            <a:chExt cx="3288068" cy="541274"/>
          </a:xfrm>
        </p:grpSpPr>
        <p:sp>
          <p:nvSpPr>
            <p:cNvPr id="11" name="Freeform 11" descr="Logo PG+WZiE ang granat.pdf"/>
            <p:cNvSpPr/>
            <p:nvPr/>
          </p:nvSpPr>
          <p:spPr>
            <a:xfrm>
              <a:off x="0" y="0"/>
              <a:ext cx="3288030" cy="541274"/>
            </a:xfrm>
            <a:custGeom>
              <a:avLst/>
              <a:gdLst/>
              <a:ahLst/>
              <a:cxnLst/>
              <a:rect l="l" t="t" r="r" b="b"/>
              <a:pathLst>
                <a:path w="3288030" h="541274">
                  <a:moveTo>
                    <a:pt x="0" y="0"/>
                  </a:moveTo>
                  <a:lnTo>
                    <a:pt x="3288030" y="0"/>
                  </a:lnTo>
                  <a:lnTo>
                    <a:pt x="3288030" y="541274"/>
                  </a:lnTo>
                  <a:lnTo>
                    <a:pt x="0" y="541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442" r="-1443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4679156" y="676780"/>
            <a:ext cx="3093244" cy="2769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073"/>
              </a:lnSpc>
            </a:pPr>
            <a:r>
              <a:rPr lang="en-US" sz="1920" b="1" dirty="0" err="1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Kliknij</a:t>
            </a:r>
            <a:r>
              <a:rPr lang="en-US" sz="1920" b="1" dirty="0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, aby </a:t>
            </a:r>
            <a:r>
              <a:rPr lang="en-US" sz="1920" b="1" dirty="0" err="1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dodać</a:t>
            </a:r>
            <a:r>
              <a:rPr lang="en-US" sz="1920" b="1" dirty="0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20" b="1" dirty="0" err="1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tytuł</a:t>
            </a:r>
            <a:endParaRPr lang="en-US" sz="1920" b="1" dirty="0">
              <a:solidFill>
                <a:srgbClr val="003767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14422" y="1583103"/>
            <a:ext cx="3945950" cy="2824315"/>
            <a:chOff x="0" y="0"/>
            <a:chExt cx="5261267" cy="37657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1229" cy="3765677"/>
            </a:xfrm>
            <a:custGeom>
              <a:avLst/>
              <a:gdLst/>
              <a:ahLst/>
              <a:cxnLst/>
              <a:rect l="l" t="t" r="r" b="b"/>
              <a:pathLst>
                <a:path w="5261229" h="3765677">
                  <a:moveTo>
                    <a:pt x="9017" y="0"/>
                  </a:moveTo>
                  <a:lnTo>
                    <a:pt x="5252212" y="0"/>
                  </a:lnTo>
                  <a:cubicBezTo>
                    <a:pt x="5257165" y="0"/>
                    <a:pt x="5261229" y="4064"/>
                    <a:pt x="5261229" y="9017"/>
                  </a:cubicBezTo>
                  <a:lnTo>
                    <a:pt x="5261229" y="3756660"/>
                  </a:lnTo>
                  <a:cubicBezTo>
                    <a:pt x="5261229" y="3761613"/>
                    <a:pt x="5257165" y="3765677"/>
                    <a:pt x="5252212" y="3765677"/>
                  </a:cubicBezTo>
                  <a:lnTo>
                    <a:pt x="9017" y="3765677"/>
                  </a:lnTo>
                  <a:cubicBezTo>
                    <a:pt x="4064" y="3765677"/>
                    <a:pt x="0" y="3761613"/>
                    <a:pt x="0" y="3756660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3756660"/>
                  </a:lnTo>
                  <a:lnTo>
                    <a:pt x="9017" y="3756660"/>
                  </a:lnTo>
                  <a:lnTo>
                    <a:pt x="9017" y="3747643"/>
                  </a:lnTo>
                  <a:lnTo>
                    <a:pt x="5252212" y="3747643"/>
                  </a:lnTo>
                  <a:lnTo>
                    <a:pt x="5252212" y="3756660"/>
                  </a:lnTo>
                  <a:lnTo>
                    <a:pt x="5243195" y="3756660"/>
                  </a:lnTo>
                  <a:lnTo>
                    <a:pt x="5243195" y="9017"/>
                  </a:lnTo>
                  <a:lnTo>
                    <a:pt x="5252212" y="9017"/>
                  </a:lnTo>
                  <a:lnTo>
                    <a:pt x="5252212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814422" y="4393863"/>
            <a:ext cx="3935273" cy="2931814"/>
            <a:chOff x="0" y="0"/>
            <a:chExt cx="5247030" cy="390908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247005" cy="3909060"/>
            </a:xfrm>
            <a:custGeom>
              <a:avLst/>
              <a:gdLst/>
              <a:ahLst/>
              <a:cxnLst/>
              <a:rect l="l" t="t" r="r" b="b"/>
              <a:pathLst>
                <a:path w="5247005" h="3909060">
                  <a:moveTo>
                    <a:pt x="9017" y="0"/>
                  </a:moveTo>
                  <a:lnTo>
                    <a:pt x="5237988" y="0"/>
                  </a:lnTo>
                  <a:cubicBezTo>
                    <a:pt x="5242941" y="0"/>
                    <a:pt x="5247005" y="4064"/>
                    <a:pt x="5247005" y="9017"/>
                  </a:cubicBezTo>
                  <a:lnTo>
                    <a:pt x="5247005" y="3900043"/>
                  </a:lnTo>
                  <a:cubicBezTo>
                    <a:pt x="5247005" y="3904996"/>
                    <a:pt x="5242941" y="3909060"/>
                    <a:pt x="5237988" y="3909060"/>
                  </a:cubicBezTo>
                  <a:lnTo>
                    <a:pt x="9017" y="3909060"/>
                  </a:lnTo>
                  <a:cubicBezTo>
                    <a:pt x="4064" y="3909060"/>
                    <a:pt x="0" y="3904996"/>
                    <a:pt x="0" y="3900043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3900043"/>
                  </a:lnTo>
                  <a:lnTo>
                    <a:pt x="9017" y="3900043"/>
                  </a:lnTo>
                  <a:lnTo>
                    <a:pt x="9017" y="3891026"/>
                  </a:lnTo>
                  <a:lnTo>
                    <a:pt x="5237988" y="3891026"/>
                  </a:lnTo>
                  <a:lnTo>
                    <a:pt x="5237988" y="3900043"/>
                  </a:lnTo>
                  <a:lnTo>
                    <a:pt x="5228971" y="3900043"/>
                  </a:lnTo>
                  <a:lnTo>
                    <a:pt x="5228971" y="9017"/>
                  </a:lnTo>
                  <a:lnTo>
                    <a:pt x="5237988" y="9017"/>
                  </a:lnTo>
                  <a:lnTo>
                    <a:pt x="5237988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7215921" y="2789539"/>
            <a:ext cx="1142943" cy="222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2"/>
              </a:lnSpc>
            </a:pPr>
            <a:r>
              <a:rPr lang="en-US" sz="1279">
                <a:solidFill>
                  <a:srgbClr val="003767"/>
                </a:solidFill>
                <a:latin typeface="Arial"/>
                <a:ea typeface="Arial"/>
                <a:cs typeface="Arial"/>
                <a:sym typeface="Arial"/>
              </a:rPr>
              <a:t>foto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210587" y="5731897"/>
            <a:ext cx="1142943" cy="222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2"/>
              </a:lnSpc>
            </a:pPr>
            <a:r>
              <a:rPr lang="en-US" sz="1279">
                <a:solidFill>
                  <a:srgbClr val="003767"/>
                </a:solidFill>
                <a:latin typeface="Arial"/>
                <a:ea typeface="Arial"/>
                <a:cs typeface="Arial"/>
                <a:sym typeface="Arial"/>
              </a:rPr>
              <a:t>foto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0" y="1576330"/>
            <a:ext cx="5821194" cy="487585"/>
            <a:chOff x="0" y="0"/>
            <a:chExt cx="7761592" cy="6501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761605" cy="650113"/>
            </a:xfrm>
            <a:custGeom>
              <a:avLst/>
              <a:gdLst/>
              <a:ahLst/>
              <a:cxnLst/>
              <a:rect l="l" t="t" r="r" b="b"/>
              <a:pathLst>
                <a:path w="7761605" h="650113">
                  <a:moveTo>
                    <a:pt x="0" y="0"/>
                  </a:moveTo>
                  <a:lnTo>
                    <a:pt x="7761605" y="0"/>
                  </a:lnTo>
                  <a:lnTo>
                    <a:pt x="7761605" y="650113"/>
                  </a:lnTo>
                  <a:lnTo>
                    <a:pt x="0" y="650113"/>
                  </a:lnTo>
                  <a:close/>
                </a:path>
              </a:pathLst>
            </a:custGeom>
            <a:solidFill>
              <a:srgbClr val="E31B23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880148" y="1711547"/>
            <a:ext cx="2954238" cy="276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3"/>
              </a:lnSpc>
            </a:pPr>
            <a:r>
              <a:rPr lang="en-US" sz="1920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Kliknij, aby edytować styl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4518898" y="614010"/>
            <a:ext cx="13545" cy="455409"/>
            <a:chOff x="0" y="0"/>
            <a:chExt cx="18059" cy="607212"/>
          </a:xfrm>
        </p:grpSpPr>
        <p:sp>
          <p:nvSpPr>
            <p:cNvPr id="12" name="Freeform 12"/>
            <p:cNvSpPr/>
            <p:nvPr/>
          </p:nvSpPr>
          <p:spPr>
            <a:xfrm>
              <a:off x="0" y="9017"/>
              <a:ext cx="18034" cy="589153"/>
            </a:xfrm>
            <a:custGeom>
              <a:avLst/>
              <a:gdLst/>
              <a:ahLst/>
              <a:cxnLst/>
              <a:rect l="l" t="t" r="r" b="b"/>
              <a:pathLst>
                <a:path w="18034" h="589153">
                  <a:moveTo>
                    <a:pt x="18034" y="0"/>
                  </a:moveTo>
                  <a:lnTo>
                    <a:pt x="18034" y="589153"/>
                  </a:lnTo>
                  <a:lnTo>
                    <a:pt x="0" y="589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76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461886" y="607495"/>
            <a:ext cx="2466051" cy="405955"/>
            <a:chOff x="0" y="0"/>
            <a:chExt cx="3288068" cy="541274"/>
          </a:xfrm>
        </p:grpSpPr>
        <p:sp>
          <p:nvSpPr>
            <p:cNvPr id="14" name="Freeform 14" descr="Logo PG+WZiE ang granat.pdf"/>
            <p:cNvSpPr/>
            <p:nvPr/>
          </p:nvSpPr>
          <p:spPr>
            <a:xfrm>
              <a:off x="0" y="0"/>
              <a:ext cx="3288030" cy="541274"/>
            </a:xfrm>
            <a:custGeom>
              <a:avLst/>
              <a:gdLst/>
              <a:ahLst/>
              <a:cxnLst/>
              <a:rect l="l" t="t" r="r" b="b"/>
              <a:pathLst>
                <a:path w="3288030" h="541274">
                  <a:moveTo>
                    <a:pt x="0" y="0"/>
                  </a:moveTo>
                  <a:lnTo>
                    <a:pt x="3288030" y="0"/>
                  </a:lnTo>
                  <a:lnTo>
                    <a:pt x="3288030" y="541274"/>
                  </a:lnTo>
                  <a:lnTo>
                    <a:pt x="0" y="541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442" r="-1443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4679156" y="676780"/>
            <a:ext cx="3169444" cy="2769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073"/>
              </a:lnSpc>
            </a:pPr>
            <a:r>
              <a:rPr lang="en-US" sz="1920" b="1" dirty="0" err="1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Kliknij</a:t>
            </a:r>
            <a:r>
              <a:rPr lang="en-US" sz="1920" b="1" dirty="0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, aby </a:t>
            </a:r>
            <a:r>
              <a:rPr lang="en-US" sz="1920" b="1" dirty="0" err="1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dodać</a:t>
            </a:r>
            <a:r>
              <a:rPr lang="en-US" sz="1920" b="1" dirty="0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20" b="1" dirty="0" err="1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tytuł</a:t>
            </a:r>
            <a:endParaRPr lang="en-US" sz="1920" b="1" dirty="0">
              <a:solidFill>
                <a:srgbClr val="003767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10587" y="5731897"/>
            <a:ext cx="1142943" cy="222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2"/>
              </a:lnSpc>
            </a:pPr>
            <a:r>
              <a:rPr lang="en-US" sz="1279">
                <a:solidFill>
                  <a:srgbClr val="003767"/>
                </a:solidFill>
                <a:latin typeface="Arimo"/>
                <a:ea typeface="Arimo"/>
                <a:cs typeface="Arimo"/>
                <a:sym typeface="Arimo"/>
              </a:rPr>
              <a:t>foto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6772" y="1528315"/>
            <a:ext cx="5656697" cy="501129"/>
            <a:chOff x="0" y="0"/>
            <a:chExt cx="7542263" cy="668172"/>
          </a:xfrm>
        </p:grpSpPr>
        <p:sp>
          <p:nvSpPr>
            <p:cNvPr id="4" name="Freeform 4"/>
            <p:cNvSpPr/>
            <p:nvPr/>
          </p:nvSpPr>
          <p:spPr>
            <a:xfrm>
              <a:off x="9017" y="9017"/>
              <a:ext cx="7524242" cy="650113"/>
            </a:xfrm>
            <a:custGeom>
              <a:avLst/>
              <a:gdLst/>
              <a:ahLst/>
              <a:cxnLst/>
              <a:rect l="l" t="t" r="r" b="b"/>
              <a:pathLst>
                <a:path w="7524242" h="650113">
                  <a:moveTo>
                    <a:pt x="0" y="0"/>
                  </a:moveTo>
                  <a:lnTo>
                    <a:pt x="7524242" y="0"/>
                  </a:lnTo>
                  <a:lnTo>
                    <a:pt x="7524242" y="650113"/>
                  </a:lnTo>
                  <a:lnTo>
                    <a:pt x="0" y="650113"/>
                  </a:lnTo>
                  <a:close/>
                </a:path>
              </a:pathLst>
            </a:custGeom>
            <a:solidFill>
              <a:srgbClr val="E31B23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4518898" y="614010"/>
            <a:ext cx="13545" cy="455409"/>
            <a:chOff x="0" y="0"/>
            <a:chExt cx="18059" cy="607212"/>
          </a:xfrm>
        </p:grpSpPr>
        <p:sp>
          <p:nvSpPr>
            <p:cNvPr id="6" name="Freeform 6"/>
            <p:cNvSpPr/>
            <p:nvPr/>
          </p:nvSpPr>
          <p:spPr>
            <a:xfrm>
              <a:off x="0" y="9017"/>
              <a:ext cx="18034" cy="589153"/>
            </a:xfrm>
            <a:custGeom>
              <a:avLst/>
              <a:gdLst/>
              <a:ahLst/>
              <a:cxnLst/>
              <a:rect l="l" t="t" r="r" b="b"/>
              <a:pathLst>
                <a:path w="18034" h="589153">
                  <a:moveTo>
                    <a:pt x="18034" y="0"/>
                  </a:moveTo>
                  <a:lnTo>
                    <a:pt x="18034" y="589153"/>
                  </a:lnTo>
                  <a:lnTo>
                    <a:pt x="0" y="589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767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461886" y="607495"/>
            <a:ext cx="2466051" cy="405955"/>
            <a:chOff x="0" y="0"/>
            <a:chExt cx="3288068" cy="541274"/>
          </a:xfrm>
        </p:grpSpPr>
        <p:sp>
          <p:nvSpPr>
            <p:cNvPr id="8" name="Freeform 8" descr="Logo PG+WZiE ang granat.pdf"/>
            <p:cNvSpPr/>
            <p:nvPr/>
          </p:nvSpPr>
          <p:spPr>
            <a:xfrm>
              <a:off x="0" y="0"/>
              <a:ext cx="3288030" cy="541274"/>
            </a:xfrm>
            <a:custGeom>
              <a:avLst/>
              <a:gdLst/>
              <a:ahLst/>
              <a:cxnLst/>
              <a:rect l="l" t="t" r="r" b="b"/>
              <a:pathLst>
                <a:path w="3288030" h="541274">
                  <a:moveTo>
                    <a:pt x="0" y="0"/>
                  </a:moveTo>
                  <a:lnTo>
                    <a:pt x="3288030" y="0"/>
                  </a:lnTo>
                  <a:lnTo>
                    <a:pt x="3288030" y="541274"/>
                  </a:lnTo>
                  <a:lnTo>
                    <a:pt x="0" y="541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442" r="-1443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880148" y="1656759"/>
            <a:ext cx="2954238" cy="276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3"/>
              </a:lnSpc>
            </a:pPr>
            <a:r>
              <a:rPr lang="en-US" sz="1920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Kliknij, aby edytować styl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679156" y="676780"/>
            <a:ext cx="3245644" cy="2769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073"/>
              </a:lnSpc>
            </a:pPr>
            <a:r>
              <a:rPr lang="en-US" sz="1920" b="1" dirty="0" err="1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Kliknij</a:t>
            </a:r>
            <a:r>
              <a:rPr lang="en-US" sz="1920" b="1" dirty="0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, aby </a:t>
            </a:r>
            <a:r>
              <a:rPr lang="en-US" sz="1920" b="1" dirty="0" err="1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dodać</a:t>
            </a:r>
            <a:r>
              <a:rPr lang="en-US" sz="1920" b="1" dirty="0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20" b="1" dirty="0" err="1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tytuł</a:t>
            </a:r>
            <a:endParaRPr lang="en-US" sz="1920" b="1" dirty="0">
              <a:solidFill>
                <a:srgbClr val="003767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50035" y="4433773"/>
            <a:ext cx="6642192" cy="1053379"/>
            <a:chOff x="0" y="0"/>
            <a:chExt cx="8856256" cy="1404506"/>
          </a:xfrm>
        </p:grpSpPr>
        <p:sp>
          <p:nvSpPr>
            <p:cNvPr id="3" name="Freeform 3"/>
            <p:cNvSpPr/>
            <p:nvPr/>
          </p:nvSpPr>
          <p:spPr>
            <a:xfrm>
              <a:off x="9017" y="9017"/>
              <a:ext cx="8838184" cy="1386459"/>
            </a:xfrm>
            <a:custGeom>
              <a:avLst/>
              <a:gdLst/>
              <a:ahLst/>
              <a:cxnLst/>
              <a:rect l="l" t="t" r="r" b="b"/>
              <a:pathLst>
                <a:path w="8838184" h="1386459">
                  <a:moveTo>
                    <a:pt x="0" y="231140"/>
                  </a:moveTo>
                  <a:cubicBezTo>
                    <a:pt x="0" y="103505"/>
                    <a:pt x="104648" y="0"/>
                    <a:pt x="233680" y="0"/>
                  </a:cubicBezTo>
                  <a:lnTo>
                    <a:pt x="8604631" y="0"/>
                  </a:lnTo>
                  <a:cubicBezTo>
                    <a:pt x="8733663" y="0"/>
                    <a:pt x="8838184" y="103505"/>
                    <a:pt x="8838184" y="231140"/>
                  </a:cubicBezTo>
                  <a:lnTo>
                    <a:pt x="8838184" y="1155319"/>
                  </a:lnTo>
                  <a:cubicBezTo>
                    <a:pt x="8838184" y="1282954"/>
                    <a:pt x="8733536" y="1386459"/>
                    <a:pt x="8604631" y="1386459"/>
                  </a:cubicBezTo>
                  <a:lnTo>
                    <a:pt x="233680" y="1386459"/>
                  </a:lnTo>
                  <a:cubicBezTo>
                    <a:pt x="104648" y="1386459"/>
                    <a:pt x="0" y="1282954"/>
                    <a:pt x="0" y="1155319"/>
                  </a:cubicBezTo>
                  <a:close/>
                </a:path>
              </a:pathLst>
            </a:custGeom>
            <a:solidFill>
              <a:srgbClr val="00376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639043" y="2426599"/>
            <a:ext cx="6642192" cy="932459"/>
            <a:chOff x="0" y="0"/>
            <a:chExt cx="8856256" cy="1243279"/>
          </a:xfrm>
        </p:grpSpPr>
        <p:sp>
          <p:nvSpPr>
            <p:cNvPr id="5" name="Freeform 5"/>
            <p:cNvSpPr/>
            <p:nvPr/>
          </p:nvSpPr>
          <p:spPr>
            <a:xfrm>
              <a:off x="9017" y="9017"/>
              <a:ext cx="8838184" cy="1225296"/>
            </a:xfrm>
            <a:custGeom>
              <a:avLst/>
              <a:gdLst/>
              <a:ahLst/>
              <a:cxnLst/>
              <a:rect l="l" t="t" r="r" b="b"/>
              <a:pathLst>
                <a:path w="8838184" h="1225296">
                  <a:moveTo>
                    <a:pt x="0" y="204216"/>
                  </a:moveTo>
                  <a:cubicBezTo>
                    <a:pt x="0" y="91440"/>
                    <a:pt x="92583" y="0"/>
                    <a:pt x="206756" y="0"/>
                  </a:cubicBezTo>
                  <a:lnTo>
                    <a:pt x="8631428" y="0"/>
                  </a:lnTo>
                  <a:cubicBezTo>
                    <a:pt x="8745601" y="0"/>
                    <a:pt x="8838184" y="91440"/>
                    <a:pt x="8838184" y="204216"/>
                  </a:cubicBezTo>
                  <a:lnTo>
                    <a:pt x="8838184" y="1021080"/>
                  </a:lnTo>
                  <a:cubicBezTo>
                    <a:pt x="8838184" y="1133856"/>
                    <a:pt x="8745601" y="1225296"/>
                    <a:pt x="8631428" y="1225296"/>
                  </a:cubicBezTo>
                  <a:lnTo>
                    <a:pt x="206756" y="1225296"/>
                  </a:lnTo>
                  <a:cubicBezTo>
                    <a:pt x="92583" y="1225169"/>
                    <a:pt x="0" y="1133856"/>
                    <a:pt x="0" y="1021080"/>
                  </a:cubicBezTo>
                  <a:close/>
                </a:path>
              </a:pathLst>
            </a:custGeom>
            <a:solidFill>
              <a:srgbClr val="00376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644929" y="3448783"/>
            <a:ext cx="6642192" cy="882225"/>
            <a:chOff x="0" y="0"/>
            <a:chExt cx="8856256" cy="1176299"/>
          </a:xfrm>
        </p:grpSpPr>
        <p:sp>
          <p:nvSpPr>
            <p:cNvPr id="7" name="Freeform 7"/>
            <p:cNvSpPr/>
            <p:nvPr/>
          </p:nvSpPr>
          <p:spPr>
            <a:xfrm>
              <a:off x="9017" y="9017"/>
              <a:ext cx="8838310" cy="1158240"/>
            </a:xfrm>
            <a:custGeom>
              <a:avLst/>
              <a:gdLst/>
              <a:ahLst/>
              <a:cxnLst/>
              <a:rect l="l" t="t" r="r" b="b"/>
              <a:pathLst>
                <a:path w="8838310" h="1158240">
                  <a:moveTo>
                    <a:pt x="0" y="193040"/>
                  </a:moveTo>
                  <a:cubicBezTo>
                    <a:pt x="0" y="86487"/>
                    <a:pt x="87630" y="0"/>
                    <a:pt x="195707" y="0"/>
                  </a:cubicBezTo>
                  <a:lnTo>
                    <a:pt x="8642604" y="0"/>
                  </a:lnTo>
                  <a:cubicBezTo>
                    <a:pt x="8750681" y="0"/>
                    <a:pt x="8838310" y="86487"/>
                    <a:pt x="8838310" y="193040"/>
                  </a:cubicBezTo>
                  <a:lnTo>
                    <a:pt x="8838310" y="965200"/>
                  </a:lnTo>
                  <a:cubicBezTo>
                    <a:pt x="8838310" y="1071753"/>
                    <a:pt x="8750681" y="1158240"/>
                    <a:pt x="8642604" y="1158240"/>
                  </a:cubicBezTo>
                  <a:lnTo>
                    <a:pt x="195707" y="1158240"/>
                  </a:lnTo>
                  <a:cubicBezTo>
                    <a:pt x="87630" y="1158240"/>
                    <a:pt x="0" y="1071880"/>
                    <a:pt x="0" y="965200"/>
                  </a:cubicBezTo>
                  <a:close/>
                </a:path>
              </a:pathLst>
            </a:custGeom>
            <a:solidFill>
              <a:srgbClr val="003767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639043" y="1381630"/>
            <a:ext cx="6642192" cy="947337"/>
            <a:chOff x="0" y="0"/>
            <a:chExt cx="8856256" cy="1263117"/>
          </a:xfrm>
        </p:grpSpPr>
        <p:sp>
          <p:nvSpPr>
            <p:cNvPr id="9" name="Freeform 9"/>
            <p:cNvSpPr/>
            <p:nvPr/>
          </p:nvSpPr>
          <p:spPr>
            <a:xfrm>
              <a:off x="9017" y="9017"/>
              <a:ext cx="8838184" cy="1245108"/>
            </a:xfrm>
            <a:custGeom>
              <a:avLst/>
              <a:gdLst/>
              <a:ahLst/>
              <a:cxnLst/>
              <a:rect l="l" t="t" r="r" b="b"/>
              <a:pathLst>
                <a:path w="8838184" h="1245108">
                  <a:moveTo>
                    <a:pt x="0" y="207518"/>
                  </a:moveTo>
                  <a:cubicBezTo>
                    <a:pt x="0" y="92964"/>
                    <a:pt x="94107" y="0"/>
                    <a:pt x="210058" y="0"/>
                  </a:cubicBezTo>
                  <a:lnTo>
                    <a:pt x="8628126" y="0"/>
                  </a:lnTo>
                  <a:cubicBezTo>
                    <a:pt x="8744205" y="0"/>
                    <a:pt x="8838184" y="92964"/>
                    <a:pt x="8838184" y="207518"/>
                  </a:cubicBezTo>
                  <a:lnTo>
                    <a:pt x="8838184" y="1037590"/>
                  </a:lnTo>
                  <a:cubicBezTo>
                    <a:pt x="8838184" y="1152144"/>
                    <a:pt x="8744077" y="1245108"/>
                    <a:pt x="8628126" y="1245108"/>
                  </a:cubicBezTo>
                  <a:lnTo>
                    <a:pt x="210058" y="1245108"/>
                  </a:lnTo>
                  <a:cubicBezTo>
                    <a:pt x="94107" y="1245108"/>
                    <a:pt x="0" y="1152144"/>
                    <a:pt x="0" y="1037590"/>
                  </a:cubicBezTo>
                  <a:close/>
                </a:path>
              </a:pathLst>
            </a:custGeom>
            <a:solidFill>
              <a:srgbClr val="003767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636490" y="5593432"/>
            <a:ext cx="6642192" cy="947337"/>
            <a:chOff x="0" y="0"/>
            <a:chExt cx="8856256" cy="1263117"/>
          </a:xfrm>
        </p:grpSpPr>
        <p:sp>
          <p:nvSpPr>
            <p:cNvPr id="11" name="Freeform 11"/>
            <p:cNvSpPr/>
            <p:nvPr/>
          </p:nvSpPr>
          <p:spPr>
            <a:xfrm>
              <a:off x="9017" y="9017"/>
              <a:ext cx="8838184" cy="1245108"/>
            </a:xfrm>
            <a:custGeom>
              <a:avLst/>
              <a:gdLst/>
              <a:ahLst/>
              <a:cxnLst/>
              <a:rect l="l" t="t" r="r" b="b"/>
              <a:pathLst>
                <a:path w="8838184" h="1245108">
                  <a:moveTo>
                    <a:pt x="0" y="207518"/>
                  </a:moveTo>
                  <a:cubicBezTo>
                    <a:pt x="0" y="92964"/>
                    <a:pt x="94107" y="0"/>
                    <a:pt x="210058" y="0"/>
                  </a:cubicBezTo>
                  <a:lnTo>
                    <a:pt x="8628126" y="0"/>
                  </a:lnTo>
                  <a:cubicBezTo>
                    <a:pt x="8744205" y="0"/>
                    <a:pt x="8838184" y="92964"/>
                    <a:pt x="8838184" y="207518"/>
                  </a:cubicBezTo>
                  <a:lnTo>
                    <a:pt x="8838184" y="1037590"/>
                  </a:lnTo>
                  <a:cubicBezTo>
                    <a:pt x="8838184" y="1152144"/>
                    <a:pt x="8744077" y="1245108"/>
                    <a:pt x="8628126" y="1245108"/>
                  </a:cubicBezTo>
                  <a:lnTo>
                    <a:pt x="210058" y="1245108"/>
                  </a:lnTo>
                  <a:cubicBezTo>
                    <a:pt x="94107" y="1245108"/>
                    <a:pt x="0" y="1152144"/>
                    <a:pt x="0" y="1037590"/>
                  </a:cubicBezTo>
                  <a:close/>
                </a:path>
              </a:pathLst>
            </a:custGeom>
            <a:solidFill>
              <a:srgbClr val="003767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4518898" y="614010"/>
            <a:ext cx="13545" cy="455409"/>
            <a:chOff x="0" y="0"/>
            <a:chExt cx="18059" cy="607212"/>
          </a:xfrm>
        </p:grpSpPr>
        <p:sp>
          <p:nvSpPr>
            <p:cNvPr id="13" name="Freeform 13"/>
            <p:cNvSpPr/>
            <p:nvPr/>
          </p:nvSpPr>
          <p:spPr>
            <a:xfrm>
              <a:off x="0" y="9017"/>
              <a:ext cx="18034" cy="589153"/>
            </a:xfrm>
            <a:custGeom>
              <a:avLst/>
              <a:gdLst/>
              <a:ahLst/>
              <a:cxnLst/>
              <a:rect l="l" t="t" r="r" b="b"/>
              <a:pathLst>
                <a:path w="18034" h="589153">
                  <a:moveTo>
                    <a:pt x="18034" y="0"/>
                  </a:moveTo>
                  <a:lnTo>
                    <a:pt x="18034" y="589153"/>
                  </a:lnTo>
                  <a:lnTo>
                    <a:pt x="0" y="589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767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461886" y="607495"/>
            <a:ext cx="2466051" cy="405955"/>
            <a:chOff x="0" y="0"/>
            <a:chExt cx="3288068" cy="541274"/>
          </a:xfrm>
        </p:grpSpPr>
        <p:sp>
          <p:nvSpPr>
            <p:cNvPr id="15" name="Freeform 15" descr="Logo PG+WZiE ang granat.pdf"/>
            <p:cNvSpPr/>
            <p:nvPr/>
          </p:nvSpPr>
          <p:spPr>
            <a:xfrm>
              <a:off x="0" y="0"/>
              <a:ext cx="3288030" cy="541274"/>
            </a:xfrm>
            <a:custGeom>
              <a:avLst/>
              <a:gdLst/>
              <a:ahLst/>
              <a:cxnLst/>
              <a:rect l="l" t="t" r="r" b="b"/>
              <a:pathLst>
                <a:path w="3288030" h="541274">
                  <a:moveTo>
                    <a:pt x="0" y="0"/>
                  </a:moveTo>
                  <a:lnTo>
                    <a:pt x="3288030" y="0"/>
                  </a:lnTo>
                  <a:lnTo>
                    <a:pt x="3288030" y="541274"/>
                  </a:lnTo>
                  <a:lnTo>
                    <a:pt x="0" y="541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442" r="-1443"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4679156" y="676780"/>
            <a:ext cx="3017044" cy="2769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073"/>
              </a:lnSpc>
            </a:pPr>
            <a:r>
              <a:rPr lang="en-US" sz="1920" b="1" dirty="0" err="1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Kliknij</a:t>
            </a:r>
            <a:r>
              <a:rPr lang="en-US" sz="1920" b="1" dirty="0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, aby </a:t>
            </a:r>
            <a:r>
              <a:rPr lang="en-US" sz="1920" b="1" dirty="0" err="1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dodać</a:t>
            </a:r>
            <a:r>
              <a:rPr lang="en-US" sz="1920" b="1" dirty="0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20" b="1" dirty="0" err="1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tytuł</a:t>
            </a:r>
            <a:endParaRPr lang="en-US" sz="1920" b="1" dirty="0">
              <a:solidFill>
                <a:srgbClr val="003767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71607" y="3142469"/>
            <a:ext cx="4010377" cy="653053"/>
            <a:chOff x="0" y="0"/>
            <a:chExt cx="5347170" cy="870737"/>
          </a:xfrm>
        </p:grpSpPr>
        <p:sp>
          <p:nvSpPr>
            <p:cNvPr id="3" name="Freeform 3" descr="Logo PG+WZiE ang granat.pdf"/>
            <p:cNvSpPr/>
            <p:nvPr/>
          </p:nvSpPr>
          <p:spPr>
            <a:xfrm>
              <a:off x="0" y="0"/>
              <a:ext cx="5347208" cy="870712"/>
            </a:xfrm>
            <a:custGeom>
              <a:avLst/>
              <a:gdLst/>
              <a:ahLst/>
              <a:cxnLst/>
              <a:rect l="l" t="t" r="r" b="b"/>
              <a:pathLst>
                <a:path w="5347208" h="870712">
                  <a:moveTo>
                    <a:pt x="0" y="0"/>
                  </a:moveTo>
                  <a:lnTo>
                    <a:pt x="5347208" y="0"/>
                  </a:lnTo>
                  <a:lnTo>
                    <a:pt x="5347208" y="870712"/>
                  </a:lnTo>
                  <a:lnTo>
                    <a:pt x="0" y="8707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887" r="-886" b="-2"/>
              </a:stretch>
            </a:blipFill>
          </p:spPr>
        </p:sp>
      </p:grp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524000"/>
            <a:ext cx="9767145" cy="861498"/>
            <a:chOff x="0" y="0"/>
            <a:chExt cx="13022859" cy="1148664"/>
          </a:xfrm>
        </p:grpSpPr>
        <p:sp>
          <p:nvSpPr>
            <p:cNvPr id="3" name="Freeform 3"/>
            <p:cNvSpPr/>
            <p:nvPr/>
          </p:nvSpPr>
          <p:spPr>
            <a:xfrm>
              <a:off x="9017" y="9017"/>
              <a:ext cx="13004800" cy="1130681"/>
            </a:xfrm>
            <a:custGeom>
              <a:avLst/>
              <a:gdLst/>
              <a:ahLst/>
              <a:cxnLst/>
              <a:rect l="l" t="t" r="r" b="b"/>
              <a:pathLst>
                <a:path w="13004800" h="1130681">
                  <a:moveTo>
                    <a:pt x="0" y="0"/>
                  </a:moveTo>
                  <a:lnTo>
                    <a:pt x="13004800" y="0"/>
                  </a:lnTo>
                  <a:lnTo>
                    <a:pt x="13004800" y="1130681"/>
                  </a:lnTo>
                  <a:lnTo>
                    <a:pt x="0" y="1130681"/>
                  </a:lnTo>
                  <a:close/>
                </a:path>
              </a:pathLst>
            </a:custGeom>
            <a:solidFill>
              <a:srgbClr val="E31B23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518898" y="614010"/>
            <a:ext cx="13545" cy="455409"/>
            <a:chOff x="0" y="0"/>
            <a:chExt cx="18059" cy="607212"/>
          </a:xfrm>
        </p:grpSpPr>
        <p:sp>
          <p:nvSpPr>
            <p:cNvPr id="5" name="Freeform 5"/>
            <p:cNvSpPr/>
            <p:nvPr/>
          </p:nvSpPr>
          <p:spPr>
            <a:xfrm>
              <a:off x="0" y="9017"/>
              <a:ext cx="18034" cy="589153"/>
            </a:xfrm>
            <a:custGeom>
              <a:avLst/>
              <a:gdLst/>
              <a:ahLst/>
              <a:cxnLst/>
              <a:rect l="l" t="t" r="r" b="b"/>
              <a:pathLst>
                <a:path w="18034" h="589153">
                  <a:moveTo>
                    <a:pt x="18034" y="0"/>
                  </a:moveTo>
                  <a:lnTo>
                    <a:pt x="18034" y="589153"/>
                  </a:lnTo>
                  <a:lnTo>
                    <a:pt x="0" y="589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76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61886" y="607495"/>
            <a:ext cx="2466051" cy="405955"/>
            <a:chOff x="0" y="0"/>
            <a:chExt cx="3288068" cy="541274"/>
          </a:xfrm>
        </p:grpSpPr>
        <p:sp>
          <p:nvSpPr>
            <p:cNvPr id="7" name="Freeform 7" descr="Logo PG+WZiE ang granat.pdf"/>
            <p:cNvSpPr/>
            <p:nvPr/>
          </p:nvSpPr>
          <p:spPr>
            <a:xfrm>
              <a:off x="0" y="0"/>
              <a:ext cx="3288030" cy="541274"/>
            </a:xfrm>
            <a:custGeom>
              <a:avLst/>
              <a:gdLst/>
              <a:ahLst/>
              <a:cxnLst/>
              <a:rect l="l" t="t" r="r" b="b"/>
              <a:pathLst>
                <a:path w="3288030" h="541274">
                  <a:moveTo>
                    <a:pt x="0" y="0"/>
                  </a:moveTo>
                  <a:lnTo>
                    <a:pt x="3288030" y="0"/>
                  </a:lnTo>
                  <a:lnTo>
                    <a:pt x="3288030" y="541274"/>
                  </a:lnTo>
                  <a:lnTo>
                    <a:pt x="0" y="541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442" r="-1443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731520" y="1817103"/>
            <a:ext cx="2954238" cy="276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3"/>
              </a:lnSpc>
            </a:pPr>
            <a:r>
              <a:rPr lang="en-US" sz="1920" b="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Kliknij</a:t>
            </a:r>
            <a:r>
              <a:rPr lang="en-US" sz="1920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aby </a:t>
            </a:r>
            <a:r>
              <a:rPr lang="en-US" sz="1920" b="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edytować</a:t>
            </a:r>
            <a:r>
              <a:rPr lang="en-US" sz="1920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20" b="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styl</a:t>
            </a:r>
            <a:endParaRPr lang="en-US" sz="1920" b="1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679156" y="676780"/>
            <a:ext cx="3017044" cy="2769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073"/>
              </a:lnSpc>
            </a:pPr>
            <a:r>
              <a:rPr lang="en-US" sz="1920" b="1" dirty="0" err="1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Kliknij</a:t>
            </a:r>
            <a:r>
              <a:rPr lang="en-US" sz="1920" b="1" dirty="0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, aby </a:t>
            </a:r>
            <a:r>
              <a:rPr lang="en-US" sz="1920" b="1" dirty="0" err="1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dodać</a:t>
            </a:r>
            <a:r>
              <a:rPr lang="en-US" sz="1920" b="1" dirty="0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20" b="1" dirty="0" err="1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tytuł</a:t>
            </a:r>
            <a:endParaRPr lang="en-US" sz="1920" b="1" dirty="0">
              <a:solidFill>
                <a:srgbClr val="003767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18898" y="614010"/>
            <a:ext cx="13545" cy="455409"/>
            <a:chOff x="0" y="0"/>
            <a:chExt cx="18059" cy="607212"/>
          </a:xfrm>
        </p:grpSpPr>
        <p:sp>
          <p:nvSpPr>
            <p:cNvPr id="3" name="Freeform 3"/>
            <p:cNvSpPr/>
            <p:nvPr/>
          </p:nvSpPr>
          <p:spPr>
            <a:xfrm>
              <a:off x="0" y="9017"/>
              <a:ext cx="18034" cy="589153"/>
            </a:xfrm>
            <a:custGeom>
              <a:avLst/>
              <a:gdLst/>
              <a:ahLst/>
              <a:cxnLst/>
              <a:rect l="l" t="t" r="r" b="b"/>
              <a:pathLst>
                <a:path w="18034" h="589153">
                  <a:moveTo>
                    <a:pt x="18034" y="0"/>
                  </a:moveTo>
                  <a:lnTo>
                    <a:pt x="18034" y="589153"/>
                  </a:lnTo>
                  <a:lnTo>
                    <a:pt x="0" y="589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76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61886" y="607495"/>
            <a:ext cx="2466051" cy="405955"/>
            <a:chOff x="0" y="0"/>
            <a:chExt cx="3288068" cy="541274"/>
          </a:xfrm>
        </p:grpSpPr>
        <p:sp>
          <p:nvSpPr>
            <p:cNvPr id="5" name="Freeform 5" descr="Logo PG+WZiE ang granat.pdf"/>
            <p:cNvSpPr/>
            <p:nvPr/>
          </p:nvSpPr>
          <p:spPr>
            <a:xfrm>
              <a:off x="0" y="0"/>
              <a:ext cx="3288030" cy="541274"/>
            </a:xfrm>
            <a:custGeom>
              <a:avLst/>
              <a:gdLst/>
              <a:ahLst/>
              <a:cxnLst/>
              <a:rect l="l" t="t" r="r" b="b"/>
              <a:pathLst>
                <a:path w="3288030" h="541274">
                  <a:moveTo>
                    <a:pt x="0" y="0"/>
                  </a:moveTo>
                  <a:lnTo>
                    <a:pt x="3288030" y="0"/>
                  </a:lnTo>
                  <a:lnTo>
                    <a:pt x="3288030" y="541274"/>
                  </a:lnTo>
                  <a:lnTo>
                    <a:pt x="0" y="541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442" r="-1443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4679156" y="676780"/>
            <a:ext cx="3017044" cy="2769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073"/>
              </a:lnSpc>
            </a:pPr>
            <a:r>
              <a:rPr lang="en-US" sz="1920" b="1" dirty="0" err="1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Kliknij</a:t>
            </a:r>
            <a:r>
              <a:rPr lang="en-US" sz="1920" b="1" dirty="0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, aby </a:t>
            </a:r>
            <a:r>
              <a:rPr lang="en-US" sz="1920" b="1" dirty="0" err="1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dodać</a:t>
            </a:r>
            <a:r>
              <a:rPr lang="en-US" sz="1920" b="1" dirty="0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20" b="1" dirty="0" err="1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tytuł</a:t>
            </a:r>
            <a:endParaRPr lang="en-US" sz="1920" b="1" dirty="0">
              <a:solidFill>
                <a:srgbClr val="003767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3" y="1952125"/>
            <a:ext cx="9557192" cy="502101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1521533"/>
            <a:ext cx="5643153" cy="487585"/>
            <a:chOff x="0" y="0"/>
            <a:chExt cx="7524204" cy="650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524242" cy="650113"/>
            </a:xfrm>
            <a:custGeom>
              <a:avLst/>
              <a:gdLst/>
              <a:ahLst/>
              <a:cxnLst/>
              <a:rect l="l" t="t" r="r" b="b"/>
              <a:pathLst>
                <a:path w="7524242" h="650113">
                  <a:moveTo>
                    <a:pt x="0" y="0"/>
                  </a:moveTo>
                  <a:lnTo>
                    <a:pt x="7524242" y="0"/>
                  </a:lnTo>
                  <a:lnTo>
                    <a:pt x="7524242" y="650113"/>
                  </a:lnTo>
                  <a:lnTo>
                    <a:pt x="0" y="650113"/>
                  </a:lnTo>
                  <a:close/>
                </a:path>
              </a:pathLst>
            </a:custGeom>
            <a:solidFill>
              <a:srgbClr val="E31B23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876806" y="1631633"/>
            <a:ext cx="2954238" cy="276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3"/>
              </a:lnSpc>
            </a:pPr>
            <a:r>
              <a:rPr lang="en-US" sz="1920" b="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Kliknij</a:t>
            </a:r>
            <a:r>
              <a:rPr lang="en-US" sz="1920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aby </a:t>
            </a:r>
            <a:r>
              <a:rPr lang="en-US" sz="1920" b="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edytować</a:t>
            </a:r>
            <a:r>
              <a:rPr lang="en-US" sz="1920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20" b="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styl</a:t>
            </a:r>
            <a:endParaRPr lang="en-US" sz="1920" b="1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4518898" y="614010"/>
            <a:ext cx="13545" cy="455409"/>
            <a:chOff x="0" y="0"/>
            <a:chExt cx="18059" cy="607212"/>
          </a:xfrm>
        </p:grpSpPr>
        <p:sp>
          <p:nvSpPr>
            <p:cNvPr id="7" name="Freeform 7"/>
            <p:cNvSpPr/>
            <p:nvPr/>
          </p:nvSpPr>
          <p:spPr>
            <a:xfrm>
              <a:off x="0" y="9017"/>
              <a:ext cx="18034" cy="589153"/>
            </a:xfrm>
            <a:custGeom>
              <a:avLst/>
              <a:gdLst/>
              <a:ahLst/>
              <a:cxnLst/>
              <a:rect l="l" t="t" r="r" b="b"/>
              <a:pathLst>
                <a:path w="18034" h="589153">
                  <a:moveTo>
                    <a:pt x="18034" y="0"/>
                  </a:moveTo>
                  <a:lnTo>
                    <a:pt x="18034" y="589153"/>
                  </a:lnTo>
                  <a:lnTo>
                    <a:pt x="0" y="589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767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461886" y="607495"/>
            <a:ext cx="2466051" cy="405955"/>
            <a:chOff x="0" y="0"/>
            <a:chExt cx="3288068" cy="541274"/>
          </a:xfrm>
        </p:grpSpPr>
        <p:sp>
          <p:nvSpPr>
            <p:cNvPr id="9" name="Freeform 9" descr="Logo PG+WZiE ang granat.pdf"/>
            <p:cNvSpPr/>
            <p:nvPr/>
          </p:nvSpPr>
          <p:spPr>
            <a:xfrm>
              <a:off x="0" y="0"/>
              <a:ext cx="3288030" cy="541274"/>
            </a:xfrm>
            <a:custGeom>
              <a:avLst/>
              <a:gdLst/>
              <a:ahLst/>
              <a:cxnLst/>
              <a:rect l="l" t="t" r="r" b="b"/>
              <a:pathLst>
                <a:path w="3288030" h="541274">
                  <a:moveTo>
                    <a:pt x="0" y="0"/>
                  </a:moveTo>
                  <a:lnTo>
                    <a:pt x="3288030" y="0"/>
                  </a:lnTo>
                  <a:lnTo>
                    <a:pt x="3288030" y="541274"/>
                  </a:lnTo>
                  <a:lnTo>
                    <a:pt x="0" y="541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442" r="-1443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4679156" y="676780"/>
            <a:ext cx="3169444" cy="2769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073"/>
              </a:lnSpc>
            </a:pPr>
            <a:r>
              <a:rPr lang="en-US" sz="1920" b="1" dirty="0" err="1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Kliknij</a:t>
            </a:r>
            <a:r>
              <a:rPr lang="en-US" sz="1920" b="1" dirty="0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, aby </a:t>
            </a:r>
            <a:r>
              <a:rPr lang="en-US" sz="1920" b="1" dirty="0" err="1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dodać</a:t>
            </a:r>
            <a:r>
              <a:rPr lang="en-US" sz="1920" b="1" dirty="0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20" b="1" dirty="0" err="1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tytuł</a:t>
            </a:r>
            <a:endParaRPr lang="en-US" sz="1920" b="1" dirty="0">
              <a:solidFill>
                <a:srgbClr val="003767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772" y="1528315"/>
            <a:ext cx="5656697" cy="501129"/>
            <a:chOff x="0" y="0"/>
            <a:chExt cx="7542263" cy="668172"/>
          </a:xfrm>
        </p:grpSpPr>
        <p:sp>
          <p:nvSpPr>
            <p:cNvPr id="3" name="Freeform 3"/>
            <p:cNvSpPr/>
            <p:nvPr/>
          </p:nvSpPr>
          <p:spPr>
            <a:xfrm>
              <a:off x="9017" y="9017"/>
              <a:ext cx="7524242" cy="650113"/>
            </a:xfrm>
            <a:custGeom>
              <a:avLst/>
              <a:gdLst/>
              <a:ahLst/>
              <a:cxnLst/>
              <a:rect l="l" t="t" r="r" b="b"/>
              <a:pathLst>
                <a:path w="7524242" h="650113">
                  <a:moveTo>
                    <a:pt x="0" y="0"/>
                  </a:moveTo>
                  <a:lnTo>
                    <a:pt x="7524242" y="0"/>
                  </a:lnTo>
                  <a:lnTo>
                    <a:pt x="7524242" y="650113"/>
                  </a:lnTo>
                  <a:lnTo>
                    <a:pt x="0" y="650113"/>
                  </a:lnTo>
                  <a:close/>
                </a:path>
              </a:pathLst>
            </a:custGeom>
            <a:solidFill>
              <a:srgbClr val="E31B23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18" y="2602354"/>
            <a:ext cx="4246958" cy="346340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518898" y="614010"/>
            <a:ext cx="13545" cy="455409"/>
            <a:chOff x="0" y="0"/>
            <a:chExt cx="18059" cy="607212"/>
          </a:xfrm>
        </p:grpSpPr>
        <p:sp>
          <p:nvSpPr>
            <p:cNvPr id="6" name="Freeform 6"/>
            <p:cNvSpPr/>
            <p:nvPr/>
          </p:nvSpPr>
          <p:spPr>
            <a:xfrm>
              <a:off x="0" y="9017"/>
              <a:ext cx="18034" cy="589153"/>
            </a:xfrm>
            <a:custGeom>
              <a:avLst/>
              <a:gdLst/>
              <a:ahLst/>
              <a:cxnLst/>
              <a:rect l="l" t="t" r="r" b="b"/>
              <a:pathLst>
                <a:path w="18034" h="589153">
                  <a:moveTo>
                    <a:pt x="18034" y="0"/>
                  </a:moveTo>
                  <a:lnTo>
                    <a:pt x="18034" y="589153"/>
                  </a:lnTo>
                  <a:lnTo>
                    <a:pt x="0" y="589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767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461886" y="607495"/>
            <a:ext cx="2466051" cy="405955"/>
            <a:chOff x="0" y="0"/>
            <a:chExt cx="3288068" cy="541274"/>
          </a:xfrm>
        </p:grpSpPr>
        <p:sp>
          <p:nvSpPr>
            <p:cNvPr id="8" name="Freeform 8" descr="Logo PG+WZiE ang granat.pdf"/>
            <p:cNvSpPr/>
            <p:nvPr/>
          </p:nvSpPr>
          <p:spPr>
            <a:xfrm>
              <a:off x="0" y="0"/>
              <a:ext cx="3288030" cy="541274"/>
            </a:xfrm>
            <a:custGeom>
              <a:avLst/>
              <a:gdLst/>
              <a:ahLst/>
              <a:cxnLst/>
              <a:rect l="l" t="t" r="r" b="b"/>
              <a:pathLst>
                <a:path w="3288030" h="541274">
                  <a:moveTo>
                    <a:pt x="0" y="0"/>
                  </a:moveTo>
                  <a:lnTo>
                    <a:pt x="3288030" y="0"/>
                  </a:lnTo>
                  <a:lnTo>
                    <a:pt x="3288030" y="541274"/>
                  </a:lnTo>
                  <a:lnTo>
                    <a:pt x="0" y="541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442" r="-1443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880148" y="1656759"/>
            <a:ext cx="2954238" cy="276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3"/>
              </a:lnSpc>
            </a:pPr>
            <a:r>
              <a:rPr lang="en-US" sz="1920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Kliknij, aby edytować styl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679156" y="676780"/>
            <a:ext cx="2788444" cy="2769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073"/>
              </a:lnSpc>
            </a:pPr>
            <a:r>
              <a:rPr lang="en-US" sz="1920" b="1" dirty="0" err="1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Kliknij</a:t>
            </a:r>
            <a:r>
              <a:rPr lang="en-US" sz="1920" b="1" dirty="0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, aby </a:t>
            </a:r>
            <a:r>
              <a:rPr lang="en-US" sz="1920" b="1" dirty="0" err="1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dodać</a:t>
            </a:r>
            <a:r>
              <a:rPr lang="en-US" sz="1920" b="1" dirty="0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20" b="1" dirty="0" err="1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tytuł</a:t>
            </a:r>
            <a:endParaRPr lang="en-US" sz="1920" b="1" dirty="0">
              <a:solidFill>
                <a:srgbClr val="003767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772" y="1528315"/>
            <a:ext cx="5656697" cy="501129"/>
            <a:chOff x="0" y="0"/>
            <a:chExt cx="7542263" cy="668172"/>
          </a:xfrm>
        </p:grpSpPr>
        <p:sp>
          <p:nvSpPr>
            <p:cNvPr id="3" name="Freeform 3"/>
            <p:cNvSpPr/>
            <p:nvPr/>
          </p:nvSpPr>
          <p:spPr>
            <a:xfrm>
              <a:off x="9017" y="9017"/>
              <a:ext cx="7524242" cy="650113"/>
            </a:xfrm>
            <a:custGeom>
              <a:avLst/>
              <a:gdLst/>
              <a:ahLst/>
              <a:cxnLst/>
              <a:rect l="l" t="t" r="r" b="b"/>
              <a:pathLst>
                <a:path w="7524242" h="650113">
                  <a:moveTo>
                    <a:pt x="0" y="0"/>
                  </a:moveTo>
                  <a:lnTo>
                    <a:pt x="7524242" y="0"/>
                  </a:lnTo>
                  <a:lnTo>
                    <a:pt x="7524242" y="650113"/>
                  </a:lnTo>
                  <a:lnTo>
                    <a:pt x="0" y="650113"/>
                  </a:lnTo>
                  <a:close/>
                </a:path>
              </a:pathLst>
            </a:custGeom>
            <a:solidFill>
              <a:srgbClr val="E31B23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518898" y="614010"/>
            <a:ext cx="13545" cy="455409"/>
            <a:chOff x="0" y="0"/>
            <a:chExt cx="18059" cy="607212"/>
          </a:xfrm>
        </p:grpSpPr>
        <p:sp>
          <p:nvSpPr>
            <p:cNvPr id="5" name="Freeform 5"/>
            <p:cNvSpPr/>
            <p:nvPr/>
          </p:nvSpPr>
          <p:spPr>
            <a:xfrm>
              <a:off x="0" y="9017"/>
              <a:ext cx="18034" cy="589153"/>
            </a:xfrm>
            <a:custGeom>
              <a:avLst/>
              <a:gdLst/>
              <a:ahLst/>
              <a:cxnLst/>
              <a:rect l="l" t="t" r="r" b="b"/>
              <a:pathLst>
                <a:path w="18034" h="589153">
                  <a:moveTo>
                    <a:pt x="18034" y="0"/>
                  </a:moveTo>
                  <a:lnTo>
                    <a:pt x="18034" y="589153"/>
                  </a:lnTo>
                  <a:lnTo>
                    <a:pt x="0" y="589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76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61886" y="607495"/>
            <a:ext cx="2466051" cy="405955"/>
            <a:chOff x="0" y="0"/>
            <a:chExt cx="3288068" cy="541274"/>
          </a:xfrm>
        </p:grpSpPr>
        <p:sp>
          <p:nvSpPr>
            <p:cNvPr id="7" name="Freeform 7" descr="Logo PG+WZiE ang granat.pdf"/>
            <p:cNvSpPr/>
            <p:nvPr/>
          </p:nvSpPr>
          <p:spPr>
            <a:xfrm>
              <a:off x="0" y="0"/>
              <a:ext cx="3288030" cy="541274"/>
            </a:xfrm>
            <a:custGeom>
              <a:avLst/>
              <a:gdLst/>
              <a:ahLst/>
              <a:cxnLst/>
              <a:rect l="l" t="t" r="r" b="b"/>
              <a:pathLst>
                <a:path w="3288030" h="541274">
                  <a:moveTo>
                    <a:pt x="0" y="0"/>
                  </a:moveTo>
                  <a:lnTo>
                    <a:pt x="3288030" y="0"/>
                  </a:lnTo>
                  <a:lnTo>
                    <a:pt x="3288030" y="541274"/>
                  </a:lnTo>
                  <a:lnTo>
                    <a:pt x="0" y="541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442" r="-1443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880148" y="1656759"/>
            <a:ext cx="2954238" cy="276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3"/>
              </a:lnSpc>
            </a:pPr>
            <a:r>
              <a:rPr lang="en-US" sz="1920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Kliknij, aby edytować styl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679156" y="676780"/>
            <a:ext cx="3017044" cy="2769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073"/>
              </a:lnSpc>
            </a:pPr>
            <a:r>
              <a:rPr lang="en-US" sz="1920" b="1" dirty="0" err="1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Kliknij</a:t>
            </a:r>
            <a:r>
              <a:rPr lang="en-US" sz="1920" b="1" dirty="0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, aby </a:t>
            </a:r>
            <a:r>
              <a:rPr lang="en-US" sz="1920" b="1" dirty="0" err="1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dodać</a:t>
            </a:r>
            <a:r>
              <a:rPr lang="en-US" sz="1920" b="1" dirty="0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20" b="1" dirty="0" err="1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tytuł</a:t>
            </a:r>
            <a:endParaRPr lang="en-US" sz="1920" b="1" dirty="0">
              <a:solidFill>
                <a:srgbClr val="003767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7465" y="2685631"/>
            <a:ext cx="5034286" cy="2147145"/>
            <a:chOff x="0" y="0"/>
            <a:chExt cx="6712382" cy="286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12331" cy="2862834"/>
            </a:xfrm>
            <a:custGeom>
              <a:avLst/>
              <a:gdLst/>
              <a:ahLst/>
              <a:cxnLst/>
              <a:rect l="l" t="t" r="r" b="b"/>
              <a:pathLst>
                <a:path w="6712331" h="2862834">
                  <a:moveTo>
                    <a:pt x="0" y="0"/>
                  </a:moveTo>
                  <a:lnTo>
                    <a:pt x="6712331" y="0"/>
                  </a:lnTo>
                  <a:lnTo>
                    <a:pt x="6712331" y="2862834"/>
                  </a:lnTo>
                  <a:lnTo>
                    <a:pt x="0" y="286283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92388" y="2680545"/>
            <a:ext cx="5044440" cy="2157308"/>
            <a:chOff x="0" y="0"/>
            <a:chExt cx="6725920" cy="2876410"/>
          </a:xfrm>
        </p:grpSpPr>
        <p:sp>
          <p:nvSpPr>
            <p:cNvPr id="5" name="Freeform 5" descr="image4.pdf"/>
            <p:cNvSpPr/>
            <p:nvPr/>
          </p:nvSpPr>
          <p:spPr>
            <a:xfrm>
              <a:off x="0" y="0"/>
              <a:ext cx="6725920" cy="2876423"/>
            </a:xfrm>
            <a:custGeom>
              <a:avLst/>
              <a:gdLst/>
              <a:ahLst/>
              <a:cxnLst/>
              <a:rect l="l" t="t" r="r" b="b"/>
              <a:pathLst>
                <a:path w="6725920" h="2876423">
                  <a:moveTo>
                    <a:pt x="0" y="0"/>
                  </a:moveTo>
                  <a:lnTo>
                    <a:pt x="6725920" y="0"/>
                  </a:lnTo>
                  <a:lnTo>
                    <a:pt x="6725920" y="2876423"/>
                  </a:lnTo>
                  <a:lnTo>
                    <a:pt x="0" y="28764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5" r="-66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0" y="1521533"/>
            <a:ext cx="5643153" cy="487585"/>
            <a:chOff x="0" y="0"/>
            <a:chExt cx="7524204" cy="65011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524242" cy="650113"/>
            </a:xfrm>
            <a:custGeom>
              <a:avLst/>
              <a:gdLst/>
              <a:ahLst/>
              <a:cxnLst/>
              <a:rect l="l" t="t" r="r" b="b"/>
              <a:pathLst>
                <a:path w="7524242" h="650113">
                  <a:moveTo>
                    <a:pt x="0" y="0"/>
                  </a:moveTo>
                  <a:lnTo>
                    <a:pt x="7524242" y="0"/>
                  </a:lnTo>
                  <a:lnTo>
                    <a:pt x="7524242" y="650113"/>
                  </a:lnTo>
                  <a:lnTo>
                    <a:pt x="0" y="650113"/>
                  </a:lnTo>
                  <a:close/>
                </a:path>
              </a:pathLst>
            </a:custGeom>
            <a:solidFill>
              <a:srgbClr val="E31B23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880148" y="1656759"/>
            <a:ext cx="2954238" cy="276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3"/>
              </a:lnSpc>
            </a:pPr>
            <a:r>
              <a:rPr lang="en-US" sz="1920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Kliknij, aby edytować styl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-6772" y="-6772"/>
            <a:ext cx="3160986" cy="540287"/>
            <a:chOff x="0" y="0"/>
            <a:chExt cx="4214647" cy="720382"/>
          </a:xfrm>
        </p:grpSpPr>
        <p:sp>
          <p:nvSpPr>
            <p:cNvPr id="10" name="Freeform 10" descr="Obraz 13"/>
            <p:cNvSpPr/>
            <p:nvPr/>
          </p:nvSpPr>
          <p:spPr>
            <a:xfrm>
              <a:off x="0" y="0"/>
              <a:ext cx="4214622" cy="720344"/>
            </a:xfrm>
            <a:custGeom>
              <a:avLst/>
              <a:gdLst/>
              <a:ahLst/>
              <a:cxnLst/>
              <a:rect l="l" t="t" r="r" b="b"/>
              <a:pathLst>
                <a:path w="4214622" h="720344">
                  <a:moveTo>
                    <a:pt x="0" y="0"/>
                  </a:moveTo>
                  <a:lnTo>
                    <a:pt x="4214622" y="0"/>
                  </a:lnTo>
                  <a:lnTo>
                    <a:pt x="4214622" y="720344"/>
                  </a:lnTo>
                  <a:lnTo>
                    <a:pt x="0" y="720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066" r="-1066" b="-5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4518898" y="614010"/>
            <a:ext cx="13545" cy="455409"/>
            <a:chOff x="0" y="0"/>
            <a:chExt cx="18059" cy="607212"/>
          </a:xfrm>
        </p:grpSpPr>
        <p:sp>
          <p:nvSpPr>
            <p:cNvPr id="12" name="Freeform 12"/>
            <p:cNvSpPr/>
            <p:nvPr/>
          </p:nvSpPr>
          <p:spPr>
            <a:xfrm>
              <a:off x="0" y="9017"/>
              <a:ext cx="18034" cy="589153"/>
            </a:xfrm>
            <a:custGeom>
              <a:avLst/>
              <a:gdLst/>
              <a:ahLst/>
              <a:cxnLst/>
              <a:rect l="l" t="t" r="r" b="b"/>
              <a:pathLst>
                <a:path w="18034" h="589153">
                  <a:moveTo>
                    <a:pt x="18034" y="0"/>
                  </a:moveTo>
                  <a:lnTo>
                    <a:pt x="18034" y="589153"/>
                  </a:lnTo>
                  <a:lnTo>
                    <a:pt x="0" y="589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76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461886" y="607495"/>
            <a:ext cx="2466051" cy="405955"/>
            <a:chOff x="0" y="0"/>
            <a:chExt cx="3288068" cy="541274"/>
          </a:xfrm>
        </p:grpSpPr>
        <p:sp>
          <p:nvSpPr>
            <p:cNvPr id="14" name="Freeform 14" descr="Logo PG+WZiE ang granat.pdf"/>
            <p:cNvSpPr/>
            <p:nvPr/>
          </p:nvSpPr>
          <p:spPr>
            <a:xfrm>
              <a:off x="0" y="0"/>
              <a:ext cx="3288030" cy="541274"/>
            </a:xfrm>
            <a:custGeom>
              <a:avLst/>
              <a:gdLst/>
              <a:ahLst/>
              <a:cxnLst/>
              <a:rect l="l" t="t" r="r" b="b"/>
              <a:pathLst>
                <a:path w="3288030" h="541274">
                  <a:moveTo>
                    <a:pt x="0" y="0"/>
                  </a:moveTo>
                  <a:lnTo>
                    <a:pt x="3288030" y="0"/>
                  </a:lnTo>
                  <a:lnTo>
                    <a:pt x="3288030" y="541274"/>
                  </a:lnTo>
                  <a:lnTo>
                    <a:pt x="0" y="541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442" r="-1443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4679156" y="676780"/>
            <a:ext cx="3017044" cy="2769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073"/>
              </a:lnSpc>
            </a:pPr>
            <a:r>
              <a:rPr lang="en-US" sz="1920" b="1" dirty="0" err="1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Kliknij</a:t>
            </a:r>
            <a:r>
              <a:rPr lang="en-US" sz="1920" b="1" dirty="0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, aby </a:t>
            </a:r>
            <a:r>
              <a:rPr lang="en-US" sz="1920" b="1" dirty="0" err="1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dodać</a:t>
            </a:r>
            <a:r>
              <a:rPr lang="en-US" sz="1920" b="1" dirty="0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20" b="1" dirty="0" err="1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tytuł</a:t>
            </a:r>
            <a:endParaRPr lang="en-US" sz="1920" b="1" dirty="0">
              <a:solidFill>
                <a:srgbClr val="003767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772" y="1528315"/>
            <a:ext cx="5656697" cy="501129"/>
            <a:chOff x="0" y="0"/>
            <a:chExt cx="7542263" cy="668172"/>
          </a:xfrm>
        </p:grpSpPr>
        <p:sp>
          <p:nvSpPr>
            <p:cNvPr id="3" name="Freeform 3"/>
            <p:cNvSpPr/>
            <p:nvPr/>
          </p:nvSpPr>
          <p:spPr>
            <a:xfrm>
              <a:off x="9017" y="9017"/>
              <a:ext cx="7524242" cy="650113"/>
            </a:xfrm>
            <a:custGeom>
              <a:avLst/>
              <a:gdLst/>
              <a:ahLst/>
              <a:cxnLst/>
              <a:rect l="l" t="t" r="r" b="b"/>
              <a:pathLst>
                <a:path w="7524242" h="650113">
                  <a:moveTo>
                    <a:pt x="0" y="0"/>
                  </a:moveTo>
                  <a:lnTo>
                    <a:pt x="7524242" y="0"/>
                  </a:lnTo>
                  <a:lnTo>
                    <a:pt x="7524242" y="650113"/>
                  </a:lnTo>
                  <a:lnTo>
                    <a:pt x="0" y="650113"/>
                  </a:lnTo>
                  <a:close/>
                </a:path>
              </a:pathLst>
            </a:custGeom>
            <a:solidFill>
              <a:srgbClr val="E31B23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518898" y="614010"/>
            <a:ext cx="13545" cy="455409"/>
            <a:chOff x="0" y="0"/>
            <a:chExt cx="18059" cy="607212"/>
          </a:xfrm>
        </p:grpSpPr>
        <p:sp>
          <p:nvSpPr>
            <p:cNvPr id="5" name="Freeform 5"/>
            <p:cNvSpPr/>
            <p:nvPr/>
          </p:nvSpPr>
          <p:spPr>
            <a:xfrm>
              <a:off x="0" y="9017"/>
              <a:ext cx="18034" cy="589153"/>
            </a:xfrm>
            <a:custGeom>
              <a:avLst/>
              <a:gdLst/>
              <a:ahLst/>
              <a:cxnLst/>
              <a:rect l="l" t="t" r="r" b="b"/>
              <a:pathLst>
                <a:path w="18034" h="589153">
                  <a:moveTo>
                    <a:pt x="18034" y="0"/>
                  </a:moveTo>
                  <a:lnTo>
                    <a:pt x="18034" y="589153"/>
                  </a:lnTo>
                  <a:lnTo>
                    <a:pt x="0" y="589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76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61886" y="607495"/>
            <a:ext cx="2466051" cy="405955"/>
            <a:chOff x="0" y="0"/>
            <a:chExt cx="3288068" cy="541274"/>
          </a:xfrm>
        </p:grpSpPr>
        <p:sp>
          <p:nvSpPr>
            <p:cNvPr id="7" name="Freeform 7" descr="Logo PG+WZiE ang granat.pdf"/>
            <p:cNvSpPr/>
            <p:nvPr/>
          </p:nvSpPr>
          <p:spPr>
            <a:xfrm>
              <a:off x="0" y="0"/>
              <a:ext cx="3288030" cy="541274"/>
            </a:xfrm>
            <a:custGeom>
              <a:avLst/>
              <a:gdLst/>
              <a:ahLst/>
              <a:cxnLst/>
              <a:rect l="l" t="t" r="r" b="b"/>
              <a:pathLst>
                <a:path w="3288030" h="541274">
                  <a:moveTo>
                    <a:pt x="0" y="0"/>
                  </a:moveTo>
                  <a:lnTo>
                    <a:pt x="3288030" y="0"/>
                  </a:lnTo>
                  <a:lnTo>
                    <a:pt x="3288030" y="541274"/>
                  </a:lnTo>
                  <a:lnTo>
                    <a:pt x="0" y="541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442" r="-1443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880148" y="1656759"/>
            <a:ext cx="2954238" cy="276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3"/>
              </a:lnSpc>
            </a:pPr>
            <a:r>
              <a:rPr lang="en-US" sz="1920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Kliknij, aby edytować styl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679156" y="676780"/>
            <a:ext cx="2788444" cy="2769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073"/>
              </a:lnSpc>
            </a:pPr>
            <a:r>
              <a:rPr lang="en-US" sz="1920" b="1" dirty="0" err="1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Kliknij</a:t>
            </a:r>
            <a:r>
              <a:rPr lang="en-US" sz="1920" b="1" dirty="0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, aby </a:t>
            </a:r>
            <a:r>
              <a:rPr lang="en-US" sz="1920" b="1" dirty="0" err="1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dodać</a:t>
            </a:r>
            <a:r>
              <a:rPr lang="en-US" sz="1920" b="1" dirty="0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20" b="1" dirty="0" err="1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tytuł</a:t>
            </a:r>
            <a:endParaRPr lang="en-US" sz="1920" b="1" dirty="0">
              <a:solidFill>
                <a:srgbClr val="003767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772" y="4913690"/>
            <a:ext cx="3170025" cy="2414692"/>
            <a:chOff x="0" y="0"/>
            <a:chExt cx="4226700" cy="32195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26687" cy="3219577"/>
            </a:xfrm>
            <a:custGeom>
              <a:avLst/>
              <a:gdLst/>
              <a:ahLst/>
              <a:cxnLst/>
              <a:rect l="l" t="t" r="r" b="b"/>
              <a:pathLst>
                <a:path w="4226687" h="3219577">
                  <a:moveTo>
                    <a:pt x="9017" y="0"/>
                  </a:moveTo>
                  <a:lnTo>
                    <a:pt x="4217670" y="0"/>
                  </a:lnTo>
                  <a:cubicBezTo>
                    <a:pt x="4222623" y="0"/>
                    <a:pt x="4226687" y="4064"/>
                    <a:pt x="4226687" y="9017"/>
                  </a:cubicBezTo>
                  <a:lnTo>
                    <a:pt x="4226687" y="3210560"/>
                  </a:lnTo>
                  <a:cubicBezTo>
                    <a:pt x="4226687" y="3215513"/>
                    <a:pt x="4222623" y="3219577"/>
                    <a:pt x="4217670" y="3219577"/>
                  </a:cubicBezTo>
                  <a:lnTo>
                    <a:pt x="9017" y="3219577"/>
                  </a:lnTo>
                  <a:cubicBezTo>
                    <a:pt x="4064" y="3219577"/>
                    <a:pt x="0" y="3215513"/>
                    <a:pt x="0" y="3210560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3210560"/>
                  </a:lnTo>
                  <a:lnTo>
                    <a:pt x="9017" y="3210560"/>
                  </a:lnTo>
                  <a:lnTo>
                    <a:pt x="9017" y="3201543"/>
                  </a:lnTo>
                  <a:lnTo>
                    <a:pt x="4217670" y="3201543"/>
                  </a:lnTo>
                  <a:lnTo>
                    <a:pt x="4217670" y="3210560"/>
                  </a:lnTo>
                  <a:lnTo>
                    <a:pt x="4208653" y="3210560"/>
                  </a:lnTo>
                  <a:lnTo>
                    <a:pt x="4208653" y="9017"/>
                  </a:lnTo>
                  <a:lnTo>
                    <a:pt x="4217670" y="9017"/>
                  </a:lnTo>
                  <a:lnTo>
                    <a:pt x="4217670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149708" y="4913690"/>
            <a:ext cx="3484912" cy="2409501"/>
            <a:chOff x="0" y="0"/>
            <a:chExt cx="4646549" cy="321266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646549" cy="3212719"/>
            </a:xfrm>
            <a:custGeom>
              <a:avLst/>
              <a:gdLst/>
              <a:ahLst/>
              <a:cxnLst/>
              <a:rect l="l" t="t" r="r" b="b"/>
              <a:pathLst>
                <a:path w="4646549" h="3212719">
                  <a:moveTo>
                    <a:pt x="9017" y="0"/>
                  </a:moveTo>
                  <a:lnTo>
                    <a:pt x="4637532" y="0"/>
                  </a:lnTo>
                  <a:cubicBezTo>
                    <a:pt x="4642485" y="0"/>
                    <a:pt x="4646549" y="4064"/>
                    <a:pt x="4646549" y="9017"/>
                  </a:cubicBezTo>
                  <a:lnTo>
                    <a:pt x="4646549" y="3203702"/>
                  </a:lnTo>
                  <a:cubicBezTo>
                    <a:pt x="4646549" y="3208655"/>
                    <a:pt x="4642485" y="3212719"/>
                    <a:pt x="4637532" y="3212719"/>
                  </a:cubicBezTo>
                  <a:lnTo>
                    <a:pt x="9017" y="3212719"/>
                  </a:lnTo>
                  <a:cubicBezTo>
                    <a:pt x="4064" y="3212719"/>
                    <a:pt x="0" y="3208655"/>
                    <a:pt x="0" y="3203702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3203702"/>
                  </a:lnTo>
                  <a:lnTo>
                    <a:pt x="9017" y="3203702"/>
                  </a:lnTo>
                  <a:lnTo>
                    <a:pt x="9017" y="3194685"/>
                  </a:lnTo>
                  <a:lnTo>
                    <a:pt x="4637532" y="3194685"/>
                  </a:lnTo>
                  <a:lnTo>
                    <a:pt x="4637532" y="3203702"/>
                  </a:lnTo>
                  <a:lnTo>
                    <a:pt x="4628515" y="3203702"/>
                  </a:lnTo>
                  <a:lnTo>
                    <a:pt x="4628515" y="9017"/>
                  </a:lnTo>
                  <a:lnTo>
                    <a:pt x="4637532" y="9017"/>
                  </a:lnTo>
                  <a:lnTo>
                    <a:pt x="4637532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621066" y="4916176"/>
            <a:ext cx="3128629" cy="2409501"/>
            <a:chOff x="0" y="0"/>
            <a:chExt cx="4171505" cy="32126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71442" cy="3212719"/>
            </a:xfrm>
            <a:custGeom>
              <a:avLst/>
              <a:gdLst/>
              <a:ahLst/>
              <a:cxnLst/>
              <a:rect l="l" t="t" r="r" b="b"/>
              <a:pathLst>
                <a:path w="4171442" h="3212719">
                  <a:moveTo>
                    <a:pt x="9017" y="0"/>
                  </a:moveTo>
                  <a:lnTo>
                    <a:pt x="4162425" y="0"/>
                  </a:lnTo>
                  <a:cubicBezTo>
                    <a:pt x="4167378" y="0"/>
                    <a:pt x="4171442" y="4064"/>
                    <a:pt x="4171442" y="9017"/>
                  </a:cubicBezTo>
                  <a:lnTo>
                    <a:pt x="4171442" y="3203702"/>
                  </a:lnTo>
                  <a:cubicBezTo>
                    <a:pt x="4171442" y="3208655"/>
                    <a:pt x="4167378" y="3212719"/>
                    <a:pt x="4162425" y="3212719"/>
                  </a:cubicBezTo>
                  <a:lnTo>
                    <a:pt x="9017" y="3212719"/>
                  </a:lnTo>
                  <a:cubicBezTo>
                    <a:pt x="4064" y="3212719"/>
                    <a:pt x="0" y="3208655"/>
                    <a:pt x="0" y="3203702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3203702"/>
                  </a:lnTo>
                  <a:lnTo>
                    <a:pt x="9017" y="3203702"/>
                  </a:lnTo>
                  <a:lnTo>
                    <a:pt x="9017" y="3194685"/>
                  </a:lnTo>
                  <a:lnTo>
                    <a:pt x="4162425" y="3194685"/>
                  </a:lnTo>
                  <a:lnTo>
                    <a:pt x="4162425" y="3203702"/>
                  </a:lnTo>
                  <a:lnTo>
                    <a:pt x="4153408" y="3203702"/>
                  </a:lnTo>
                  <a:lnTo>
                    <a:pt x="4153408" y="9017"/>
                  </a:lnTo>
                  <a:lnTo>
                    <a:pt x="4162425" y="9017"/>
                  </a:lnTo>
                  <a:lnTo>
                    <a:pt x="4162425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849325" y="5956811"/>
            <a:ext cx="1142952" cy="222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2"/>
              </a:lnSpc>
            </a:pPr>
            <a:r>
              <a:rPr lang="en-US" sz="1279">
                <a:solidFill>
                  <a:srgbClr val="003767"/>
                </a:solidFill>
                <a:latin typeface="Arial"/>
                <a:ea typeface="Arial"/>
                <a:cs typeface="Arial"/>
                <a:sym typeface="Arial"/>
              </a:rPr>
              <a:t>foto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320683" y="5956811"/>
            <a:ext cx="1142943" cy="222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2"/>
              </a:lnSpc>
            </a:pPr>
            <a:r>
              <a:rPr lang="en-US" sz="1279">
                <a:solidFill>
                  <a:srgbClr val="003767"/>
                </a:solidFill>
                <a:latin typeface="Arial"/>
                <a:ea typeface="Arial"/>
                <a:cs typeface="Arial"/>
                <a:sym typeface="Arial"/>
              </a:rPr>
              <a:t>foto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667244" y="5956811"/>
            <a:ext cx="1142943" cy="222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2"/>
              </a:lnSpc>
            </a:pPr>
            <a:r>
              <a:rPr lang="en-US" sz="1279">
                <a:solidFill>
                  <a:srgbClr val="003767"/>
                </a:solidFill>
                <a:latin typeface="Arial"/>
                <a:ea typeface="Arial"/>
                <a:cs typeface="Arial"/>
                <a:sym typeface="Arial"/>
              </a:rPr>
              <a:t>foto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4518898" y="614010"/>
            <a:ext cx="13545" cy="455409"/>
            <a:chOff x="0" y="0"/>
            <a:chExt cx="18059" cy="607212"/>
          </a:xfrm>
        </p:grpSpPr>
        <p:sp>
          <p:nvSpPr>
            <p:cNvPr id="12" name="Freeform 12"/>
            <p:cNvSpPr/>
            <p:nvPr/>
          </p:nvSpPr>
          <p:spPr>
            <a:xfrm>
              <a:off x="0" y="9017"/>
              <a:ext cx="18034" cy="589153"/>
            </a:xfrm>
            <a:custGeom>
              <a:avLst/>
              <a:gdLst/>
              <a:ahLst/>
              <a:cxnLst/>
              <a:rect l="l" t="t" r="r" b="b"/>
              <a:pathLst>
                <a:path w="18034" h="589153">
                  <a:moveTo>
                    <a:pt x="18034" y="0"/>
                  </a:moveTo>
                  <a:lnTo>
                    <a:pt x="18034" y="589153"/>
                  </a:lnTo>
                  <a:lnTo>
                    <a:pt x="0" y="589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76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461886" y="607495"/>
            <a:ext cx="2466051" cy="405955"/>
            <a:chOff x="0" y="0"/>
            <a:chExt cx="3288068" cy="541274"/>
          </a:xfrm>
        </p:grpSpPr>
        <p:sp>
          <p:nvSpPr>
            <p:cNvPr id="14" name="Freeform 14" descr="Logo PG+WZiE ang granat.pdf"/>
            <p:cNvSpPr/>
            <p:nvPr/>
          </p:nvSpPr>
          <p:spPr>
            <a:xfrm>
              <a:off x="0" y="0"/>
              <a:ext cx="3288030" cy="541274"/>
            </a:xfrm>
            <a:custGeom>
              <a:avLst/>
              <a:gdLst/>
              <a:ahLst/>
              <a:cxnLst/>
              <a:rect l="l" t="t" r="r" b="b"/>
              <a:pathLst>
                <a:path w="3288030" h="541274">
                  <a:moveTo>
                    <a:pt x="0" y="0"/>
                  </a:moveTo>
                  <a:lnTo>
                    <a:pt x="3288030" y="0"/>
                  </a:lnTo>
                  <a:lnTo>
                    <a:pt x="3288030" y="541274"/>
                  </a:lnTo>
                  <a:lnTo>
                    <a:pt x="0" y="541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442" r="-1443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4679156" y="676780"/>
            <a:ext cx="2864644" cy="2769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073"/>
              </a:lnSpc>
            </a:pPr>
            <a:r>
              <a:rPr lang="en-US" sz="1920" b="1" dirty="0" err="1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Kliknij</a:t>
            </a:r>
            <a:r>
              <a:rPr lang="en-US" sz="1920" b="1" dirty="0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, aby </a:t>
            </a:r>
            <a:r>
              <a:rPr lang="en-US" sz="1920" b="1" dirty="0" err="1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dodać</a:t>
            </a:r>
            <a:r>
              <a:rPr lang="en-US" sz="1920" b="1" dirty="0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20" b="1" dirty="0" err="1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tytuł</a:t>
            </a:r>
            <a:endParaRPr lang="en-US" sz="1920" b="1" dirty="0">
              <a:solidFill>
                <a:srgbClr val="003767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108</Words>
  <Application>Microsoft Office PowerPoint</Application>
  <PresentationFormat>Niestandardowy</PresentationFormat>
  <Paragraphs>28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Arimo</vt:lpstr>
      <vt:lpstr>Calibri</vt:lpstr>
      <vt:lpstr>Arial Bold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Szablon_WZiE_badawcza_ANG.pptx</dc:title>
  <cp:lastModifiedBy>Mateusz</cp:lastModifiedBy>
  <cp:revision>2</cp:revision>
  <dcterms:created xsi:type="dcterms:W3CDTF">2006-08-16T00:00:00Z</dcterms:created>
  <dcterms:modified xsi:type="dcterms:W3CDTF">2026-02-18T09:36:41Z</dcterms:modified>
  <dc:identifier>DAHBqV-rnXU</dc:identifier>
</cp:coreProperties>
</file>